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5" r:id="rId6"/>
    <p:sldId id="266" r:id="rId7"/>
    <p:sldId id="264" r:id="rId8"/>
    <p:sldId id="267" r:id="rId9"/>
    <p:sldId id="268" r:id="rId10"/>
    <p:sldId id="269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g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800000"/>
    <a:srgbClr val="008000"/>
    <a:srgbClr val="0033CC"/>
    <a:srgbClr val="66FF33"/>
    <a:srgbClr val="CC0099"/>
    <a:srgbClr val="FFCC00"/>
    <a:srgbClr val="FF3399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155" autoAdjust="0"/>
    <p:restoredTop sz="94627" autoAdjust="0"/>
  </p:normalViewPr>
  <p:slideViewPr>
    <p:cSldViewPr>
      <p:cViewPr varScale="1">
        <p:scale>
          <a:sx n="70" d="100"/>
          <a:sy n="70" d="100"/>
        </p:scale>
        <p:origin x="-19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96F62A-8447-49D8-8A5E-60939059FD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B391DA-08E7-41B6-AE4A-166A3CE09E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BDD7E-0A81-431B-A65A-D7F4CFAC68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F01DCB4-92AD-4A0F-A3B3-1BDD98410A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E9017D4-9833-4D87-B1F1-0ED3302873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9B5575-C117-4B80-91F9-F87A5FEF8D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467E1-923F-4110-9945-A3FB0A5890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4D5802-F943-48AF-81D1-BC16029A07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122CE8-3BA8-43A9-B19F-EA934319C0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9B3217-6039-4003-A029-33BD69948D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B045AE-8EC7-41F3-9D50-F9D1363107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DD2A9-7686-478E-906D-A124996395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2E49D4-08A2-409D-A1CE-1AC7001037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EBEFF1B-F581-4C0E-9BBA-528107BEFCD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>
                <a:latin typeface="Arial" charset="0"/>
              </a:rPr>
              <a:t>About Me – My Autobiography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4800600"/>
            <a:ext cx="6400800" cy="1752600"/>
          </a:xfrm>
        </p:spPr>
        <p:txBody>
          <a:bodyPr/>
          <a:lstStyle/>
          <a:p>
            <a:r>
              <a:rPr lang="en-US">
                <a:latin typeface="Arial" charset="0"/>
              </a:rPr>
              <a:t>Student Name</a:t>
            </a:r>
          </a:p>
          <a:p>
            <a:r>
              <a:rPr lang="en-US">
                <a:latin typeface="Arial" charset="0"/>
              </a:rPr>
              <a:t>Computer Foundations</a:t>
            </a:r>
          </a:p>
          <a:p>
            <a:r>
              <a:rPr lang="en-US">
                <a:latin typeface="Arial" charset="0"/>
              </a:rPr>
              <a:t>Period ?, Term 4, Spring 2009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2667000" y="1812925"/>
            <a:ext cx="3733800" cy="2606675"/>
          </a:xfrm>
          <a:prstGeom prst="rect">
            <a:avLst/>
          </a:prstGeom>
          <a:solidFill>
            <a:schemeClr val="bg1"/>
          </a:solidFill>
          <a:ln w="76200">
            <a:solidFill>
              <a:srgbClr val="CC0099"/>
            </a:solidFill>
            <a:prstDash val="sys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>
                <a:solidFill>
                  <a:srgbClr val="0033CC"/>
                </a:solidFill>
                <a:latin typeface="Arial" charset="0"/>
              </a:rPr>
              <a:t>Place A Picture of Your Topic Here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  <a:latin typeface="Arial" charset="0"/>
              </a:rPr>
              <a:t>Requirements </a:t>
            </a:r>
            <a:r>
              <a:rPr lang="en-US" sz="2400">
                <a:solidFill>
                  <a:srgbClr val="FFCC00"/>
                </a:solidFill>
                <a:latin typeface="Arial" charset="0"/>
              </a:rPr>
              <a:t>2</a:t>
            </a:r>
            <a:r>
              <a:rPr lang="en-US" sz="2400">
                <a:solidFill>
                  <a:srgbClr val="66FF33"/>
                </a:solidFill>
                <a:latin typeface="Arial" charset="0"/>
              </a:rPr>
              <a:t> of 2</a:t>
            </a:r>
          </a:p>
        </p:txBody>
      </p:sp>
      <p:sp>
        <p:nvSpPr>
          <p:cNvPr id="31747" name="Rectangle 3"/>
          <p:cNvSpPr>
            <a:spLocks noGrp="1" noChangeAspect="1" noChangeArrowheads="1"/>
          </p:cNvSpPr>
          <p:nvPr>
            <p:ph type="body" sz="half" idx="1"/>
          </p:nvPr>
        </p:nvSpPr>
        <p:spPr>
          <a:xfrm>
            <a:off x="381000" y="2057400"/>
            <a:ext cx="8458200" cy="4572000"/>
          </a:xfrm>
          <a:noFill/>
          <a:ln/>
        </p:spPr>
        <p:txBody>
          <a:bodyPr/>
          <a:lstStyle/>
          <a:p>
            <a:pPr>
              <a:buClr>
                <a:srgbClr val="FF3399"/>
              </a:buClr>
            </a:pPr>
            <a:r>
              <a:rPr lang="en-US">
                <a:solidFill>
                  <a:schemeClr val="bg1"/>
                </a:solidFill>
                <a:latin typeface="Arial" charset="0"/>
              </a:rPr>
              <a:t>Include Slide Transition to all slides</a:t>
            </a:r>
          </a:p>
          <a:p>
            <a:pPr>
              <a:buClr>
                <a:srgbClr val="FF3399"/>
              </a:buClr>
            </a:pPr>
            <a:r>
              <a:rPr lang="en-US">
                <a:solidFill>
                  <a:schemeClr val="bg1"/>
                </a:solidFill>
                <a:latin typeface="Arial" charset="0"/>
              </a:rPr>
              <a:t>Custom Animation for all text boxes and images</a:t>
            </a:r>
          </a:p>
          <a:p>
            <a:pPr>
              <a:buClr>
                <a:srgbClr val="FF3399"/>
              </a:buClr>
            </a:pPr>
            <a:r>
              <a:rPr lang="en-US">
                <a:solidFill>
                  <a:schemeClr val="bg1"/>
                </a:solidFill>
                <a:latin typeface="Arial" charset="0"/>
              </a:rPr>
              <a:t>Check for grammar errors</a:t>
            </a:r>
          </a:p>
          <a:p>
            <a:pPr>
              <a:buClr>
                <a:srgbClr val="FF3399"/>
              </a:buClr>
            </a:pPr>
            <a:r>
              <a:rPr lang="en-US">
                <a:solidFill>
                  <a:schemeClr val="bg1"/>
                </a:solidFill>
                <a:latin typeface="Arial" charset="0"/>
              </a:rPr>
              <a:t>Check for spelling errors</a:t>
            </a:r>
          </a:p>
          <a:p>
            <a:pPr>
              <a:buClr>
                <a:srgbClr val="FF3399"/>
              </a:buClr>
            </a:pPr>
            <a:r>
              <a:rPr lang="en-US">
                <a:solidFill>
                  <a:schemeClr val="bg1"/>
                </a:solidFill>
                <a:latin typeface="Arial" charset="0"/>
              </a:rPr>
              <a:t>Preview your presentation many times!</a:t>
            </a:r>
          </a:p>
          <a:p>
            <a:pPr>
              <a:buClr>
                <a:srgbClr val="FF3399"/>
              </a:buClr>
            </a:pPr>
            <a:r>
              <a:rPr lang="en-US">
                <a:solidFill>
                  <a:srgbClr val="FFCC00"/>
                </a:solidFill>
                <a:latin typeface="Arial" charset="0"/>
              </a:rPr>
              <a:t>Present to class for Final</a:t>
            </a:r>
            <a:r>
              <a:rPr lang="en-US">
                <a:solidFill>
                  <a:schemeClr val="bg1"/>
                </a:solidFill>
                <a:latin typeface="Arial" charset="0"/>
              </a:rPr>
              <a:t> </a:t>
            </a: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autoUpdateAnimBg="0"/>
      <p:bldP spid="31747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Bodoni MT Condensed" pitchFamily="18" charset="0"/>
              </a:rPr>
              <a:t>Table of Contents of About Me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>
                <a:latin typeface="Bodoni MT Condensed" pitchFamily="18" charset="0"/>
              </a:rPr>
              <a:t>Early Years</a:t>
            </a:r>
          </a:p>
          <a:p>
            <a:r>
              <a:rPr lang="en-US" sz="2800">
                <a:latin typeface="Bodoni MT Condensed" pitchFamily="18" charset="0"/>
              </a:rPr>
              <a:t>Family</a:t>
            </a:r>
          </a:p>
          <a:p>
            <a:r>
              <a:rPr lang="en-US" sz="2800">
                <a:latin typeface="Bodoni MT Condensed" pitchFamily="18" charset="0"/>
              </a:rPr>
              <a:t>Schools</a:t>
            </a:r>
          </a:p>
          <a:p>
            <a:r>
              <a:rPr lang="en-US" sz="2800">
                <a:latin typeface="Bodoni MT Condensed" pitchFamily="18" charset="0"/>
              </a:rPr>
              <a:t>Friends</a:t>
            </a:r>
          </a:p>
          <a:p>
            <a:r>
              <a:rPr lang="en-US" sz="2800">
                <a:latin typeface="Bodoni MT Condensed" pitchFamily="18" charset="0"/>
              </a:rPr>
              <a:t>Hobbies</a:t>
            </a:r>
          </a:p>
          <a:p>
            <a:r>
              <a:rPr lang="en-US" sz="2800">
                <a:latin typeface="Bodoni MT Condensed" pitchFamily="18" charset="0"/>
              </a:rPr>
              <a:t>Future Goals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5638800" y="2270125"/>
            <a:ext cx="2819400" cy="2606675"/>
          </a:xfrm>
          <a:prstGeom prst="rect">
            <a:avLst/>
          </a:prstGeom>
          <a:noFill/>
          <a:ln w="76200">
            <a:solidFill>
              <a:srgbClr val="FF6600"/>
            </a:solidFill>
            <a:prstDash val="sys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>
                <a:solidFill>
                  <a:srgbClr val="0033CC"/>
                </a:solidFill>
                <a:latin typeface="Arial" charset="0"/>
              </a:rPr>
              <a:t>Place A Picture of Interest Here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Early Years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800">
                <a:latin typeface="Arial" charset="0"/>
              </a:rPr>
              <a:t>When born</a:t>
            </a:r>
          </a:p>
          <a:p>
            <a:r>
              <a:rPr lang="en-US" sz="2800">
                <a:latin typeface="Arial" charset="0"/>
              </a:rPr>
              <a:t>Where born</a:t>
            </a:r>
          </a:p>
          <a:p>
            <a:r>
              <a:rPr lang="en-US" sz="2800">
                <a:latin typeface="Arial" charset="0"/>
              </a:rPr>
              <a:t>Where grew up</a:t>
            </a:r>
          </a:p>
          <a:p>
            <a:r>
              <a:rPr lang="en-US" sz="2800">
                <a:latin typeface="Arial" charset="0"/>
              </a:rPr>
              <a:t>Where lived</a:t>
            </a:r>
          </a:p>
          <a:p>
            <a:endParaRPr lang="en-US" sz="2800">
              <a:latin typeface="Arial" charset="0"/>
            </a:endParaRP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1066800" y="2133600"/>
            <a:ext cx="2819400" cy="2606675"/>
          </a:xfrm>
          <a:prstGeom prst="rect">
            <a:avLst/>
          </a:prstGeom>
          <a:noFill/>
          <a:ln w="76200">
            <a:solidFill>
              <a:srgbClr val="FFCC00"/>
            </a:solidFill>
            <a:prstDash val="sys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>
                <a:solidFill>
                  <a:srgbClr val="FF6600"/>
                </a:solidFill>
                <a:latin typeface="Arial" charset="0"/>
              </a:rPr>
              <a:t>Place A Picture of Interest Here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entury Gothic" pitchFamily="34" charset="0"/>
              </a:rPr>
              <a:t>Family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>
                <a:latin typeface="Century Gothic" pitchFamily="34" charset="0"/>
              </a:rPr>
              <a:t>Parents</a:t>
            </a:r>
          </a:p>
          <a:p>
            <a:pPr lvl="1"/>
            <a:r>
              <a:rPr lang="en-US" sz="2400">
                <a:latin typeface="Century Gothic" pitchFamily="34" charset="0"/>
              </a:rPr>
              <a:t>Names</a:t>
            </a:r>
          </a:p>
          <a:p>
            <a:pPr lvl="1"/>
            <a:r>
              <a:rPr lang="en-US" sz="2400">
                <a:latin typeface="Century Gothic" pitchFamily="34" charset="0"/>
              </a:rPr>
              <a:t>Where from</a:t>
            </a:r>
          </a:p>
          <a:p>
            <a:r>
              <a:rPr lang="en-US" sz="2800">
                <a:latin typeface="Century Gothic" pitchFamily="34" charset="0"/>
              </a:rPr>
              <a:t>Brothers &amp; sisters</a:t>
            </a:r>
          </a:p>
          <a:p>
            <a:r>
              <a:rPr lang="en-US" sz="2800">
                <a:latin typeface="Century Gothic" pitchFamily="34" charset="0"/>
              </a:rPr>
              <a:t>Grandparents</a:t>
            </a:r>
          </a:p>
          <a:p>
            <a:r>
              <a:rPr lang="en-US" sz="2800">
                <a:latin typeface="Century Gothic" pitchFamily="34" charset="0"/>
              </a:rPr>
              <a:t>Aunts, Uncles, Cousins</a:t>
            </a: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5638800" y="2270125"/>
            <a:ext cx="2819400" cy="2606675"/>
          </a:xfrm>
          <a:prstGeom prst="rect">
            <a:avLst/>
          </a:prstGeom>
          <a:noFill/>
          <a:ln w="76200">
            <a:solidFill>
              <a:srgbClr val="800000"/>
            </a:solidFill>
            <a:prstDash val="sys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>
                <a:solidFill>
                  <a:srgbClr val="008000"/>
                </a:solidFill>
                <a:latin typeface="Arial" charset="0"/>
              </a:rPr>
              <a:t>Place A Picture of Interest Here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3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ahoma" pitchFamily="34" charset="0"/>
              </a:rPr>
              <a:t>Schools</a:t>
            </a:r>
          </a:p>
        </p:txBody>
      </p:sp>
      <p:sp>
        <p:nvSpPr>
          <p:cNvPr id="11275" name="Rectangle 11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800">
                <a:latin typeface="Tahoma" pitchFamily="34" charset="0"/>
              </a:rPr>
              <a:t>First school</a:t>
            </a:r>
          </a:p>
          <a:p>
            <a:pPr lvl="1"/>
            <a:r>
              <a:rPr lang="en-US" sz="2400">
                <a:latin typeface="Tahoma" pitchFamily="34" charset="0"/>
              </a:rPr>
              <a:t>Name</a:t>
            </a:r>
          </a:p>
          <a:p>
            <a:pPr lvl="1"/>
            <a:r>
              <a:rPr lang="en-US" sz="2400">
                <a:latin typeface="Tahoma" pitchFamily="34" charset="0"/>
              </a:rPr>
              <a:t>Where located</a:t>
            </a:r>
          </a:p>
          <a:p>
            <a:r>
              <a:rPr lang="en-US" sz="2800">
                <a:latin typeface="Tahoma" pitchFamily="34" charset="0"/>
              </a:rPr>
              <a:t>Elementary schools</a:t>
            </a:r>
          </a:p>
          <a:p>
            <a:r>
              <a:rPr lang="en-US" sz="2800">
                <a:latin typeface="Tahoma" pitchFamily="34" charset="0"/>
              </a:rPr>
              <a:t>Middle schools</a:t>
            </a:r>
          </a:p>
          <a:p>
            <a:r>
              <a:rPr lang="en-US" sz="2800">
                <a:latin typeface="Tahoma" pitchFamily="34" charset="0"/>
              </a:rPr>
              <a:t>High school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914400" y="2057400"/>
            <a:ext cx="2819400" cy="2606675"/>
          </a:xfrm>
          <a:prstGeom prst="rect">
            <a:avLst/>
          </a:prstGeom>
          <a:noFill/>
          <a:ln w="76200">
            <a:solidFill>
              <a:srgbClr val="008000"/>
            </a:solidFill>
            <a:prstDash val="sys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>
                <a:solidFill>
                  <a:srgbClr val="FF0000"/>
                </a:solidFill>
                <a:latin typeface="Arial" charset="0"/>
              </a:rPr>
              <a:t>Place A Picture of Interest Here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pitchFamily="-111" charset="0"/>
              </a:rPr>
              <a:t>Friends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>
                <a:latin typeface="Calibri" pitchFamily="-111" charset="0"/>
              </a:rPr>
              <a:t>Name</a:t>
            </a:r>
          </a:p>
          <a:p>
            <a:r>
              <a:rPr lang="en-US" sz="2800">
                <a:latin typeface="Calibri" pitchFamily="-111" charset="0"/>
              </a:rPr>
              <a:t>Where met</a:t>
            </a:r>
          </a:p>
          <a:p>
            <a:r>
              <a:rPr lang="en-US" sz="2800">
                <a:latin typeface="Calibri" pitchFamily="-111" charset="0"/>
              </a:rPr>
              <a:t>Why friends</a:t>
            </a:r>
          </a:p>
          <a:p>
            <a:r>
              <a:rPr lang="en-US" sz="2800">
                <a:latin typeface="Calibri" pitchFamily="-111" charset="0"/>
              </a:rPr>
              <a:t>What you both like to do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5638800" y="2270125"/>
            <a:ext cx="2819400" cy="2606675"/>
          </a:xfrm>
          <a:prstGeom prst="rect">
            <a:avLst/>
          </a:prstGeom>
          <a:noFill/>
          <a:ln w="76200">
            <a:solidFill>
              <a:schemeClr val="accent1"/>
            </a:solidFill>
            <a:prstDash val="sys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>
                <a:solidFill>
                  <a:srgbClr val="0033CC"/>
                </a:solidFill>
                <a:latin typeface="Arial" charset="0"/>
              </a:rPr>
              <a:t>Place A Picture of Interest Here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fornian FB" pitchFamily="18" charset="0"/>
              </a:rPr>
              <a:t>Hobbies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800">
                <a:latin typeface="Californian FB" pitchFamily="18" charset="0"/>
              </a:rPr>
              <a:t>Favorite (keep it clean)</a:t>
            </a:r>
          </a:p>
          <a:p>
            <a:r>
              <a:rPr lang="en-US" sz="2800">
                <a:latin typeface="Californian FB" pitchFamily="18" charset="0"/>
              </a:rPr>
              <a:t>Why you like it</a:t>
            </a:r>
          </a:p>
          <a:p>
            <a:r>
              <a:rPr lang="en-US" sz="2800">
                <a:latin typeface="Californian FB" pitchFamily="18" charset="0"/>
              </a:rPr>
              <a:t>What do you do with it</a:t>
            </a:r>
          </a:p>
          <a:p>
            <a:r>
              <a:rPr lang="en-US" sz="2800">
                <a:latin typeface="Californian FB" pitchFamily="18" charset="0"/>
              </a:rPr>
              <a:t>Give an example of it</a:t>
            </a:r>
          </a:p>
          <a:p>
            <a:r>
              <a:rPr lang="en-US" sz="2800">
                <a:latin typeface="Californian FB" pitchFamily="18" charset="0"/>
              </a:rPr>
              <a:t>Future participating in/with it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1219200" y="2133600"/>
            <a:ext cx="2819400" cy="2606675"/>
          </a:xfrm>
          <a:prstGeom prst="rect">
            <a:avLst/>
          </a:prstGeom>
          <a:noFill/>
          <a:ln w="76200">
            <a:solidFill>
              <a:srgbClr val="66FF33"/>
            </a:solidFill>
            <a:prstDash val="sys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>
                <a:solidFill>
                  <a:srgbClr val="FF0000"/>
                </a:solidFill>
                <a:latin typeface="Arial" charset="0"/>
              </a:rPr>
              <a:t>Place A Picture of Interest Here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Eras Demi ITC" pitchFamily="34" charset="0"/>
              </a:rPr>
              <a:t>Future Goals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800">
                <a:latin typeface="Eras Demi ITC" pitchFamily="34" charset="0"/>
              </a:rPr>
              <a:t>What career interests you</a:t>
            </a:r>
          </a:p>
          <a:p>
            <a:r>
              <a:rPr lang="en-US" sz="2800">
                <a:latin typeface="Eras Demi ITC" pitchFamily="34" charset="0"/>
              </a:rPr>
              <a:t>Why do you like it?</a:t>
            </a:r>
          </a:p>
          <a:p>
            <a:r>
              <a:rPr lang="en-US" sz="2800">
                <a:latin typeface="Eras Demi ITC" pitchFamily="34" charset="0"/>
              </a:rPr>
              <a:t>How will you get there?</a:t>
            </a:r>
          </a:p>
          <a:p>
            <a:r>
              <a:rPr lang="en-US" sz="2800">
                <a:latin typeface="Eras Demi ITC" pitchFamily="34" charset="0"/>
              </a:rPr>
              <a:t>Where will you be in ten (10) years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1066800" y="2193925"/>
            <a:ext cx="2819400" cy="2606675"/>
          </a:xfrm>
          <a:prstGeom prst="rect">
            <a:avLst/>
          </a:prstGeom>
          <a:noFill/>
          <a:ln w="76200">
            <a:solidFill>
              <a:srgbClr val="FF0000"/>
            </a:solidFill>
            <a:prstDash val="sys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>
                <a:solidFill>
                  <a:schemeClr val="accent2"/>
                </a:solidFill>
                <a:latin typeface="Arial" charset="0"/>
              </a:rPr>
              <a:t>Place A Picture of Interest Here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  <a:latin typeface="Arial" charset="0"/>
              </a:rPr>
              <a:t>Requirements </a:t>
            </a:r>
            <a:r>
              <a:rPr lang="en-US" sz="2400">
                <a:solidFill>
                  <a:srgbClr val="FFCC00"/>
                </a:solidFill>
                <a:latin typeface="Arial" charset="0"/>
              </a:rPr>
              <a:t>1</a:t>
            </a:r>
            <a:r>
              <a:rPr lang="en-US" sz="2400">
                <a:solidFill>
                  <a:srgbClr val="66FF33"/>
                </a:solidFill>
                <a:latin typeface="Arial" charset="0"/>
              </a:rPr>
              <a:t> of 2</a:t>
            </a:r>
          </a:p>
        </p:txBody>
      </p:sp>
      <p:sp>
        <p:nvSpPr>
          <p:cNvPr id="19459" name="Rectangle 3"/>
          <p:cNvSpPr>
            <a:spLocks noGrp="1" noChangeAspect="1" noChangeArrowheads="1"/>
          </p:cNvSpPr>
          <p:nvPr>
            <p:ph type="body" sz="half" idx="1"/>
          </p:nvPr>
        </p:nvSpPr>
        <p:spPr>
          <a:xfrm>
            <a:off x="381000" y="2057400"/>
            <a:ext cx="8305800" cy="4191000"/>
          </a:xfrm>
          <a:noFill/>
          <a:ln/>
        </p:spPr>
        <p:txBody>
          <a:bodyPr/>
          <a:lstStyle/>
          <a:p>
            <a:pPr>
              <a:buClr>
                <a:srgbClr val="FFCC00"/>
              </a:buClr>
            </a:pPr>
            <a:r>
              <a:rPr lang="en-US">
                <a:solidFill>
                  <a:schemeClr val="bg1"/>
                </a:solidFill>
                <a:latin typeface="Arial" charset="0"/>
              </a:rPr>
              <a:t>Include important information on your topic</a:t>
            </a:r>
          </a:p>
          <a:p>
            <a:pPr>
              <a:buClr>
                <a:srgbClr val="FFCC00"/>
              </a:buClr>
            </a:pPr>
            <a:r>
              <a:rPr lang="en-US">
                <a:solidFill>
                  <a:schemeClr val="bg1"/>
                </a:solidFill>
                <a:latin typeface="Arial" charset="0"/>
              </a:rPr>
              <a:t>Respond to each bullet</a:t>
            </a:r>
          </a:p>
          <a:p>
            <a:pPr>
              <a:buClr>
                <a:srgbClr val="FFCC00"/>
              </a:buClr>
            </a:pPr>
            <a:r>
              <a:rPr lang="en-US">
                <a:solidFill>
                  <a:schemeClr val="bg1"/>
                </a:solidFill>
                <a:latin typeface="Arial" charset="0"/>
              </a:rPr>
              <a:t>At least four (4) bullets of information per slide</a:t>
            </a:r>
          </a:p>
          <a:p>
            <a:pPr>
              <a:buClr>
                <a:srgbClr val="FFCC00"/>
              </a:buClr>
            </a:pPr>
            <a:r>
              <a:rPr lang="en-US">
                <a:solidFill>
                  <a:schemeClr val="bg1"/>
                </a:solidFill>
                <a:latin typeface="Arial" charset="0"/>
              </a:rPr>
              <a:t>Each slide must have a picture/graphic included on it</a:t>
            </a:r>
          </a:p>
          <a:p>
            <a:pPr>
              <a:buClr>
                <a:srgbClr val="FFCC00"/>
              </a:buClr>
            </a:pPr>
            <a:r>
              <a:rPr lang="en-US">
                <a:solidFill>
                  <a:schemeClr val="bg1"/>
                </a:solidFill>
                <a:latin typeface="Arial" charset="0"/>
              </a:rPr>
              <a:t>Keep layout, font, colors and content neat</a:t>
            </a: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utoUpdateAnimBg="0"/>
      <p:bldP spid="19459" grpId="0" build="p" autoUpdateAnimBg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</TotalTime>
  <Words>262</Words>
  <Application>Microsoft Office PowerPoint</Application>
  <PresentationFormat>On-screen Show (4:3)</PresentationFormat>
  <Paragraphs>67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Times New Roman</vt:lpstr>
      <vt:lpstr>Arial</vt:lpstr>
      <vt:lpstr>Bodoni MT Condensed</vt:lpstr>
      <vt:lpstr>Century Gothic</vt:lpstr>
      <vt:lpstr>Tahoma</vt:lpstr>
      <vt:lpstr>Calibri</vt:lpstr>
      <vt:lpstr>Californian FB</vt:lpstr>
      <vt:lpstr>Eras Demi ITC</vt:lpstr>
      <vt:lpstr>Default Design</vt:lpstr>
      <vt:lpstr>About Me – My Autobiography</vt:lpstr>
      <vt:lpstr>Table of Contents of About Me</vt:lpstr>
      <vt:lpstr>Early Years</vt:lpstr>
      <vt:lpstr>Family</vt:lpstr>
      <vt:lpstr>Schools</vt:lpstr>
      <vt:lpstr>Friends</vt:lpstr>
      <vt:lpstr>Hobbies</vt:lpstr>
      <vt:lpstr>Future Goals</vt:lpstr>
      <vt:lpstr>Requirements 1 of 2</vt:lpstr>
      <vt:lpstr>Requirements 2 of 2</vt:lpstr>
    </vt:vector>
  </TitlesOfParts>
  <Company>abc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Academy Winning Actress Whboopi Goldberg</dc:title>
  <dc:creator>abc</dc:creator>
  <cp:lastModifiedBy>Alberto Velez</cp:lastModifiedBy>
  <cp:revision>22</cp:revision>
  <dcterms:created xsi:type="dcterms:W3CDTF">2005-01-14T15:57:40Z</dcterms:created>
  <dcterms:modified xsi:type="dcterms:W3CDTF">2009-05-15T01:29:05Z</dcterms:modified>
</cp:coreProperties>
</file>